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343C07-3D52-4663-B736-089DF2D7AA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Συνάντηση εργασίας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A9043F0-198D-41F6-AE86-CF6E041369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/>
              <a:t>Νομοθετικό πλαίσιο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l-GR" dirty="0"/>
              <a:t>Καθημερινή σχολική εμπειρία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1901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6441BA-59D0-4E0D-BF5F-407B1DA91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Νομοθετικό πλαίσιο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5592CDD-5D1D-4427-8893-13C95B72B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l-GR" b="1" dirty="0"/>
              <a:t>Ειδική αγωγή και εκπαίδευση(ΕΑΕ</a:t>
            </a:r>
            <a:r>
              <a:rPr lang="el-GR" dirty="0"/>
              <a:t>):  το σύνολο των παρεχόμενων εκπαιδευτικών υπηρεσιών στους μαθητές με αναπηρία και διαπιστωμένες ειδικές εκπαιδευτικές ανάγκες ή στους μαθητές με ειδικές εκπαιδευτικές ανάγκες.</a:t>
            </a:r>
          </a:p>
        </p:txBody>
      </p:sp>
    </p:spTree>
    <p:extLst>
      <p:ext uri="{BB962C8B-B14F-4D97-AF65-F5344CB8AC3E}">
        <p14:creationId xmlns:p14="http://schemas.microsoft.com/office/powerpoint/2010/main" val="412821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122FFF-D44D-44D3-ACEB-7E6D21FA8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Σχολικές Μονάδες Ειδικής Αγωγής &amp; Εκπαίδευσης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BE0694-0C9C-401B-974B-94116D8B6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Ειδικά Νηπιαγωγεία</a:t>
            </a:r>
          </a:p>
          <a:p>
            <a:r>
              <a:rPr lang="el-GR" dirty="0"/>
              <a:t>Ειδικά Δημοτικά σχολεία</a:t>
            </a:r>
          </a:p>
          <a:p>
            <a:r>
              <a:rPr lang="el-GR" dirty="0"/>
              <a:t>ΤΕΕ </a:t>
            </a:r>
            <a:r>
              <a:rPr lang="el-GR" dirty="0" err="1"/>
              <a:t>Α΄Βαθμίδας</a:t>
            </a:r>
            <a:r>
              <a:rPr lang="el-GR" dirty="0"/>
              <a:t> (Γυμνάσια)</a:t>
            </a:r>
          </a:p>
          <a:p>
            <a:r>
              <a:rPr lang="el-GR" dirty="0"/>
              <a:t>ΤΕΕ </a:t>
            </a:r>
            <a:r>
              <a:rPr lang="el-GR" dirty="0" err="1"/>
              <a:t>Β΄Βαθμίδας</a:t>
            </a:r>
            <a:r>
              <a:rPr lang="el-GR" dirty="0"/>
              <a:t> ( Λύκεια)</a:t>
            </a:r>
          </a:p>
          <a:p>
            <a:r>
              <a:rPr lang="el-GR" dirty="0"/>
              <a:t>ΕΕΕΕΚ (Ειδικά Εργαστήριο Επαγγελματικής Εκπαίδευσης &amp; Κατάρτισης, αδιαβάθμητο)</a:t>
            </a:r>
          </a:p>
          <a:p>
            <a:r>
              <a:rPr lang="el-GR" dirty="0"/>
              <a:t>Τμήματα ένταξης (Τ.Ε) (σε όλες τις βαθμίδες)</a:t>
            </a:r>
          </a:p>
          <a:p>
            <a:r>
              <a:rPr lang="el-GR" dirty="0"/>
              <a:t>Παράλληλη στήριξη (σε όλες τις βαθμίδες)</a:t>
            </a:r>
          </a:p>
        </p:txBody>
      </p:sp>
    </p:spTree>
    <p:extLst>
      <p:ext uri="{BB962C8B-B14F-4D97-AF65-F5344CB8AC3E}">
        <p14:creationId xmlns:p14="http://schemas.microsoft.com/office/powerpoint/2010/main" val="48926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3A35D4-CF2C-447E-8A85-6B28B43DC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Καθημερινή σχολική εμπειρία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945776-AA82-4E04-9EBE-91FD78102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Εγρήγορση σε σχέση με το σχεδιασμό του μαθήματος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Εναλλακτικές πρακτικές για την κατανόηση του μαθήματος</a:t>
            </a:r>
          </a:p>
          <a:p>
            <a:r>
              <a:rPr lang="el-GR" dirty="0"/>
              <a:t>Ιδιαίτερος τρόπος προσέγγισης των μαθητών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Η μικρή ανατροφοδότηση από τους μαθητές =  επιτυχία για τον εκπαιδευτικό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Προσωπική  συναισθηματική διεργασία (από εκπαιδευτικούς) για τη δημιουργία κατάλληλης σχέσης  με σκοπό την «</a:t>
            </a:r>
            <a:r>
              <a:rPr lang="el-GR" dirty="0" err="1"/>
              <a:t>μετακένωση</a:t>
            </a:r>
            <a:r>
              <a:rPr lang="el-GR" dirty="0"/>
              <a:t>» γνώσεων</a:t>
            </a:r>
          </a:p>
          <a:p>
            <a:r>
              <a:rPr lang="el-GR" dirty="0"/>
              <a:t>Δυσκολία προσαρμογής των </a:t>
            </a:r>
            <a:r>
              <a:rPr lang="el-GR" dirty="0" err="1"/>
              <a:t>νεοεισαχθέντων</a:t>
            </a:r>
            <a:r>
              <a:rPr lang="el-GR" dirty="0"/>
              <a:t> μαθητών στο νέο σχολικό πλαίσιο</a:t>
            </a:r>
          </a:p>
        </p:txBody>
      </p:sp>
    </p:spTree>
    <p:extLst>
      <p:ext uri="{BB962C8B-B14F-4D97-AF65-F5344CB8AC3E}">
        <p14:creationId xmlns:p14="http://schemas.microsoft.com/office/powerpoint/2010/main" val="2650651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85D42C-0663-47E1-B633-EA591EFC1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Καθημερινή σχολική εμπειρία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3686FC-CC34-4411-B3FC-AC239F4A8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Δυσκολία επικοινωνίας με την οικογένεια (όχι πάντα)</a:t>
            </a:r>
          </a:p>
          <a:p>
            <a:endParaRPr lang="el-GR" dirty="0"/>
          </a:p>
          <a:p>
            <a:r>
              <a:rPr lang="el-GR" dirty="0"/>
              <a:t>Έλλειψη εποπτικού υλικού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Έλλειψη χώρων (αίθουσα συγκέντρωσης μαθητών για ομαδικά προγράμματα, για ομάδες γονέων &amp; ατομικά προγράμματα από τις ειδικότητες Κ.Λ. , Ψυχολόγοι, Λογοθεραπευτές, Φυσικοθεραπευτές)</a:t>
            </a:r>
          </a:p>
          <a:p>
            <a:r>
              <a:rPr lang="el-GR" dirty="0"/>
              <a:t>Συχνή εναλλαγή εκπαιδευτικών = οι μαθητές χρειάζονται σταθερά πρόσωπα αναφοράς</a:t>
            </a:r>
          </a:p>
        </p:txBody>
      </p:sp>
    </p:spTree>
    <p:extLst>
      <p:ext uri="{BB962C8B-B14F-4D97-AF65-F5344CB8AC3E}">
        <p14:creationId xmlns:p14="http://schemas.microsoft.com/office/powerpoint/2010/main" val="1847542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FAED79-147E-4813-BAF8-50273C43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Παρατηρήσεις - Προτάσεις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E8AD4C-BB61-4A30-9339-EB1A4C8C9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Ολικός αρχιτεκτονικός σχεδιασμός  ΣΜΕΑΕ από ειδικούς με τη συμβολή Σχολικών συμβούλων ΕΑΕ και έμπειρων εκπαιδευτικών.</a:t>
            </a:r>
          </a:p>
          <a:p>
            <a:r>
              <a:rPr lang="el-GR" dirty="0"/>
              <a:t>Σταθερότητα στις προσλήψεις</a:t>
            </a:r>
          </a:p>
          <a:p>
            <a:r>
              <a:rPr lang="el-GR" dirty="0"/>
              <a:t>Εποπτεία για τους εκπαιδευτικούς που εργάζονται σε ΣΜΕΑΕ</a:t>
            </a:r>
          </a:p>
          <a:p>
            <a:r>
              <a:rPr lang="el-GR" dirty="0"/>
              <a:t>Σύμβουλοι ανά ειδικότητα για ΕΕΠ.</a:t>
            </a:r>
          </a:p>
          <a:p>
            <a:r>
              <a:rPr lang="el-GR" dirty="0"/>
              <a:t>«Άνοιγμα» ΣΜΕΑΕ στην κοινότητα</a:t>
            </a:r>
          </a:p>
          <a:p>
            <a:r>
              <a:rPr lang="el-GR" dirty="0"/>
              <a:t>Συνεργασία ΣΜΕΑΕ με σχολεία Γενικής κατεύθυνσης.</a:t>
            </a:r>
          </a:p>
          <a:p>
            <a:r>
              <a:rPr lang="el-GR" dirty="0"/>
              <a:t>Διαμόρφωση τμημάτων &amp; αιθουσών με βάση τις εκπαιδευτικές ανάγκες των παιδιών .</a:t>
            </a:r>
          </a:p>
        </p:txBody>
      </p:sp>
    </p:spTree>
    <p:extLst>
      <p:ext uri="{BB962C8B-B14F-4D97-AF65-F5344CB8AC3E}">
        <p14:creationId xmlns:p14="http://schemas.microsoft.com/office/powerpoint/2010/main" val="182459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BB9EE0-D91A-4E0C-8921-75486E120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E63C322-6F26-46F3-9007-755D9EA29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7200"/>
          </a:p>
          <a:p>
            <a:pPr marL="0" indent="0">
              <a:buNone/>
            </a:pPr>
            <a:r>
              <a:rPr lang="el-GR" sz="7200"/>
              <a:t>Σας ευχαριστούμε</a:t>
            </a:r>
            <a:endParaRPr lang="el-GR" sz="7200" dirty="0"/>
          </a:p>
        </p:txBody>
      </p:sp>
    </p:spTree>
    <p:extLst>
      <p:ext uri="{BB962C8B-B14F-4D97-AF65-F5344CB8AC3E}">
        <p14:creationId xmlns:p14="http://schemas.microsoft.com/office/powerpoint/2010/main" val="1373017373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276</Words>
  <Application>Microsoft Office PowerPoint</Application>
  <PresentationFormat>Ευρεία οθόνη</PresentationFormat>
  <Paragraphs>40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Θρόισμα</vt:lpstr>
      <vt:lpstr>Συνάντηση εργασίας</vt:lpstr>
      <vt:lpstr>Νομοθετικό πλαίσιο</vt:lpstr>
      <vt:lpstr>Σχολικές Μονάδες Ειδικής Αγωγής &amp; Εκπαίδευσης</vt:lpstr>
      <vt:lpstr>Καθημερινή σχολική εμπειρία</vt:lpstr>
      <vt:lpstr>Καθημερινή σχολική εμπειρία</vt:lpstr>
      <vt:lpstr>Παρατηρήσεις - Προτάσεις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Achkollatou</dc:creator>
  <cp:lastModifiedBy>Achkollatou</cp:lastModifiedBy>
  <cp:revision>13</cp:revision>
  <dcterms:created xsi:type="dcterms:W3CDTF">2018-02-06T06:45:32Z</dcterms:created>
  <dcterms:modified xsi:type="dcterms:W3CDTF">2018-02-06T07:49:21Z</dcterms:modified>
</cp:coreProperties>
</file>